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f442a24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2f442a24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f442a24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f442a2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2f442a2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2f442a2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2f442a24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2f442a24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2f442a24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2f442a24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2f442a24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2f442a24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igma.com/proto/ZBg6dKlMDrfeFuNdB8PV14/Prim%C3%A6re-Design-Fil?node-id=0-1&amp;t=VFEltjzQdHN2voNy-1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450" y="-768050"/>
            <a:ext cx="7000951" cy="65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-1484792" y="691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C4161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Midtvejspitch</a:t>
            </a:r>
            <a:endParaRPr>
              <a:solidFill>
                <a:srgbClr val="C4161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-2105700" y="2812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C4161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Dyrenes Beskyttelse</a:t>
            </a:r>
            <a:endParaRPr i="1">
              <a:solidFill>
                <a:srgbClr val="C4161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54600" y="33257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900">
                <a:solidFill>
                  <a:srgbClr val="404F40"/>
                </a:solidFill>
                <a:latin typeface="Montserrat"/>
                <a:ea typeface="Montserrat"/>
                <a:cs typeface="Montserrat"/>
                <a:sym typeface="Montserrat"/>
              </a:rPr>
              <a:t>Gruppe 23</a:t>
            </a:r>
            <a:endParaRPr i="1" sz="1900">
              <a:solidFill>
                <a:srgbClr val="404F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rgbClr val="C4161B"/>
                </a:solidFill>
                <a:latin typeface="Montserrat"/>
                <a:ea typeface="Montserrat"/>
                <a:cs typeface="Montserrat"/>
                <a:sym typeface="Montserrat"/>
              </a:rPr>
              <a:t>Dyrenes Beskyttelse</a:t>
            </a:r>
            <a:endParaRPr b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Char char="●"/>
            </a:pP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Grundlagt i 1875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Char char="●"/>
            </a:pP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70.000 medlemmer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Char char="●"/>
            </a:pP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Hovedområder: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Dyreværn:</a:t>
            </a: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Driver internater og hjælper nødstedte dyr.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Politisk arbejde: </a:t>
            </a: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Arbejder for bedre lovgivning om dyrevelfærd.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Rådgivning:</a:t>
            </a: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Tilbyder vejledning om dyrehold.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a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Beredskab: </a:t>
            </a:r>
            <a:r>
              <a:rPr lang="da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Hjælper dyr i nød gennem Dyrenes Vagtcentral (1812).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da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Frivilligt finansieret gennem donationer, medlemskaber og sponsorater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256" y="0"/>
            <a:ext cx="55219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1937" y="3380875"/>
            <a:ext cx="6308077" cy="56070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rgbClr val="C4161B"/>
                </a:solidFill>
                <a:latin typeface="Montserrat"/>
                <a:ea typeface="Montserrat"/>
                <a:cs typeface="Montserrat"/>
                <a:sym typeface="Montserrat"/>
              </a:rPr>
              <a:t>Problemformulering</a:t>
            </a:r>
            <a:endParaRPr b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36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Vores målgruppe er unge mænd og kvinder i alderen 20-25 år bosat på Fyn. Dyrenes Beskyttelse har opnået et solidt digitalt engagement på sociale medier, men hvordan kan donations- og adoptionsprocessen optimeres på Dyrenes Beskyttelses hjemmeside og sociale platforme, så de bliver mere engagerende og understøtter en vedvarende relation til donorerne og adoptanterne? Dette åbner op for flere relevante spørgsmål: 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832400" y="500900"/>
            <a:ext cx="3999900" cy="4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-"/>
            </a:pP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Hvilke udfordringer oplever donorer og adoptanter i processen, og hvordan kan disse udfordringer adresseres for at skabe en mere personlig oplevelse, der bygger på tillid og en følelsesmæssig forbindelse?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-"/>
            </a:pP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Hvilke initiativer kan understøtte en vedvarende relation, eksempelvis gennem medlemskab, og hvordan kan disse initiativer fremme loyalitet og langsigtet engagement?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-"/>
            </a:pP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Hvordan kan kommunikationen gøres mere personlig og relevant for den enkelte donor eller adoptant, så de føler sig anerkendt og motiveret til at fortsætte deres støtte?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Hvordan kan man få flere unge fra vores målgruppe til at støtte med et fast månedligt beløb?  </a:t>
            </a: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da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Video koncept 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-"/>
            </a:pPr>
            <a:r>
              <a:rPr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Videreudvikling på DB’s kampagne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da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Foto koncept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-"/>
            </a:pPr>
            <a:r>
              <a:rPr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“Meme” med d</a:t>
            </a:r>
            <a:r>
              <a:rPr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ogfluencer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da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Infografik koncept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-"/>
            </a:pPr>
            <a:r>
              <a:rPr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Adoptionsproces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-"/>
            </a:pPr>
            <a:r>
              <a:rPr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Donationsproces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-"/>
            </a:pPr>
            <a:r>
              <a:rPr lang="d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Plejefamilie (fokus på, at der ikke er udgifter, kun fordele)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256" y="0"/>
            <a:ext cx="55219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rgbClr val="C4161B"/>
                </a:solidFill>
                <a:latin typeface="Montserrat"/>
                <a:ea typeface="Montserrat"/>
                <a:cs typeface="Montserrat"/>
                <a:sym typeface="Montserrat"/>
              </a:rPr>
              <a:t>Produkt</a:t>
            </a:r>
            <a:endParaRPr b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Landingsside for unge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Ny t</a:t>
            </a: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imeline for at skabe empati/medlidenhed, da det er mere personligt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Redesign af nogle småting på siden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Javascript idéer: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Billedgalleri med loop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Billedgalleri med f.eks. annoncer “Vi mangler ….” i et slideshow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Tilbage til toppen - knap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Alert/pop-up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Animation af betalingsprocessen “en lille hund der f.eks. går, leger eller lignende”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rgbClr val="C4161B"/>
                </a:solidFill>
                <a:latin typeface="Montserrat"/>
                <a:ea typeface="Montserrat"/>
                <a:cs typeface="Montserrat"/>
                <a:sym typeface="Montserrat"/>
              </a:rPr>
              <a:t>Figma</a:t>
            </a:r>
            <a:endParaRPr b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 har udviklet wireframes for at visualisere vores id</a:t>
            </a: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d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og demonstrere funktionaliteten. De giver et klart overblik over struktur og brugerflow, så potentielle brugere kan forstå løsningen, før vi går videre med design og udvikling.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a" u="sng">
                <a:solidFill>
                  <a:srgbClr val="C4161B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til Figma</a:t>
            </a:r>
            <a:endParaRPr b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 title="669shots_s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825" y="0"/>
            <a:ext cx="4675050" cy="58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rgbClr val="C4161B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endParaRPr b="1">
              <a:solidFill>
                <a:srgbClr val="C416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 title="dyrenesbeskyttelse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86075"/>
            <a:ext cx="3420225" cy="9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title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256" y="0"/>
            <a:ext cx="55219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